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B7C99C-CB9B-4CDF-BA29-F0C95D705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B15B32-018F-4F72-90E7-3E413909F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F94408-E8CB-4123-BE58-FFE6D84D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A957-2747-43D7-8E29-0FAC304A6B8B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F66E53-0E26-48EA-A4CE-FBE98892E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70161C-8710-4C3D-B0B8-F26C027D8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07F8-D261-46FF-BD1B-EFE11E0EF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45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8469B9-56DB-41C8-8C96-60E90E34E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D22867-C43D-46D8-976C-BEA016B35D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4867FB-4133-48F9-8630-5F494E3C7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A957-2747-43D7-8E29-0FAC304A6B8B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98BAF3-041E-43CA-807C-A508B1D08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8B3DEC-162A-4B2F-94E4-0F236FBD8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07F8-D261-46FF-BD1B-EFE11E0EF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32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BE35E1-30A3-451A-B07A-432441584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4110FC-F1F2-4A97-AC97-656916A93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3C1747-B524-4550-97DC-402482667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A957-2747-43D7-8E29-0FAC304A6B8B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E54489-FCDD-420E-B9B8-C32689574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FC9AD2-BEB3-4340-8D55-2C8CE2031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07F8-D261-46FF-BD1B-EFE11E0EF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993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83312D-AF9D-41D0-9DDB-E32DBEFE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9AA72C-CB29-45F6-9ECD-6F1B54852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EFF0B6-9342-4D2B-84EF-0B37A0517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A957-2747-43D7-8E29-0FAC304A6B8B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7AF045-1BD5-41BC-9227-083095938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1EC363-1E4B-4821-A9ED-3FE06BCBA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07F8-D261-46FF-BD1B-EFE11E0EF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07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089D4C-B7CD-47EB-BD50-C35055A77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04C98F-C1C7-4CFA-9699-690A309CD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A31FA2-1A95-49E4-BE7F-E1897C972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A957-2747-43D7-8E29-0FAC304A6B8B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D197DD-D44C-4134-97AE-DE2D3010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34E45F-4CA6-48EE-A292-85D3B1FF9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07F8-D261-46FF-BD1B-EFE11E0EF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51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F48893-1B21-46FA-8329-2A274C0BA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D37769-1842-421A-BA0A-941CFB112F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933E76-8683-4879-839E-8584570E4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2D4C1B-9442-410F-8D6C-BDDB92B4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A957-2747-43D7-8E29-0FAC304A6B8B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7EA959-0D2B-4112-BB62-7140593A8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076F5A-3C58-4C5C-9D7B-132AEF47E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07F8-D261-46FF-BD1B-EFE11E0EF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12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FB90E8-4B87-45D6-8CEA-AACE43138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D4B728-5E82-4409-920F-8C8C28A3E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5893268-E3FD-48D7-A383-98268DD12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CB1B493-8469-4A0D-9764-0B23741BE1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A02407-FAC9-438C-ABB5-CF069D5EF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9CABFEF-BB35-4CB8-A60D-6DBD2B24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A957-2747-43D7-8E29-0FAC304A6B8B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E8F8E6-E4E4-4BF9-BDFC-9DDEA7A21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7CB7F4-FED8-48B1-8420-D1A125F5D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07F8-D261-46FF-BD1B-EFE11E0EF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35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983F05-6A68-4FF7-B48A-8FFC512B6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7BEDB24-280A-4D1D-AFE1-4F7A1B16A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A957-2747-43D7-8E29-0FAC304A6B8B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97EDDE-C22B-417F-A967-3546EE634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79983D0-BB93-4234-96A1-531535AC1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07F8-D261-46FF-BD1B-EFE11E0EF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61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8C4CE9F-B39C-47FD-9746-4D318FA09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A957-2747-43D7-8E29-0FAC304A6B8B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C0AE8-E9E7-4C6A-8508-46388649A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2A847F-E6B8-4352-8653-0E0843D97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07F8-D261-46FF-BD1B-EFE11E0EF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20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7F283E-1B46-4F3D-B776-98978FAAD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E4E0C0-E989-458F-8326-3818547F7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BD1D37-19B2-4113-A134-C5E2B2794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48A28E-28CF-4F3A-8729-C3E1973EF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A957-2747-43D7-8E29-0FAC304A6B8B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8BA902-BE43-4048-B359-7785D1426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13A082-46A6-46C3-AA07-225D8B324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07F8-D261-46FF-BD1B-EFE11E0EF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1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20E310-65F4-4A03-AEE5-3CB96FF0F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6FB2860-6B49-4A5E-A330-49F7F83455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C23A34B-B2A1-458D-A720-90E67FE17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F8604C-CC6B-40D5-B664-2807C6D28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BA957-2747-43D7-8E29-0FAC304A6B8B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B4B44-9ABA-40E2-80B1-E6BCB65D0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B11774-B14F-44A6-97B5-814AC0E7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07F8-D261-46FF-BD1B-EFE11E0EF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20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271151A-D705-42AA-A8D3-DD2B80D43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457155-7DF9-4DB3-A6C9-C3C009311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78B380-C218-4F4A-8B6D-3DCA700C2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BA957-2747-43D7-8E29-0FAC304A6B8B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EEE3CA-AA3A-467D-924B-B72C3E55B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EA6D8F-69EA-4A28-B253-5AC68A17F0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C07F8-D261-46FF-BD1B-EFE11E0EF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40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35EA3BB-ADEF-4F51-936E-5608A2D6B142}"/>
              </a:ext>
            </a:extLst>
          </p:cNvPr>
          <p:cNvGrpSpPr/>
          <p:nvPr/>
        </p:nvGrpSpPr>
        <p:grpSpPr>
          <a:xfrm>
            <a:off x="312016" y="0"/>
            <a:ext cx="11567968" cy="6858000"/>
            <a:chOff x="312016" y="0"/>
            <a:chExt cx="11567968" cy="6858000"/>
          </a:xfrm>
        </p:grpSpPr>
        <p:pic>
          <p:nvPicPr>
            <p:cNvPr id="7" name="図 6" descr="グラフィカル ユーザー インターフェイス, アプリケーション&#10;&#10;自動的に生成された説明">
              <a:extLst>
                <a:ext uri="{FF2B5EF4-FFF2-40B4-BE49-F238E27FC236}">
                  <a16:creationId xmlns:a16="http://schemas.microsoft.com/office/drawing/2014/main" id="{4B3637E0-5D3C-4B59-B243-0099EDC18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016" y="0"/>
              <a:ext cx="11567968" cy="6858000"/>
            </a:xfrm>
            <a:prstGeom prst="rect">
              <a:avLst/>
            </a:prstGeom>
          </p:spPr>
        </p:pic>
        <p:pic>
          <p:nvPicPr>
            <p:cNvPr id="9" name="グラフィックス 8" descr="右向き指示マーク">
              <a:extLst>
                <a:ext uri="{FF2B5EF4-FFF2-40B4-BE49-F238E27FC236}">
                  <a16:creationId xmlns:a16="http://schemas.microsoft.com/office/drawing/2014/main" id="{92604918-043E-416A-8B1D-C5903548F2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5172892">
              <a:off x="3705224" y="2200276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6080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野村　佳那</dc:creator>
  <cp:lastModifiedBy>野村　佳那</cp:lastModifiedBy>
  <cp:revision>1</cp:revision>
  <dcterms:created xsi:type="dcterms:W3CDTF">2020-12-09T06:23:56Z</dcterms:created>
  <dcterms:modified xsi:type="dcterms:W3CDTF">2020-12-09T06:28:38Z</dcterms:modified>
</cp:coreProperties>
</file>