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7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49C8-1052-441C-B847-F278069192A8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6ED-CD8E-4481-9E36-D55093C6B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476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49C8-1052-441C-B847-F278069192A8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6ED-CD8E-4481-9E36-D55093C6B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300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49C8-1052-441C-B847-F278069192A8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6ED-CD8E-4481-9E36-D55093C6B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131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49C8-1052-441C-B847-F278069192A8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6ED-CD8E-4481-9E36-D55093C6B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6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49C8-1052-441C-B847-F278069192A8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6ED-CD8E-4481-9E36-D55093C6B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3908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49C8-1052-441C-B847-F278069192A8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6ED-CD8E-4481-9E36-D55093C6B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465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49C8-1052-441C-B847-F278069192A8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6ED-CD8E-4481-9E36-D55093C6B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0621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49C8-1052-441C-B847-F278069192A8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6ED-CD8E-4481-9E36-D55093C6B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635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49C8-1052-441C-B847-F278069192A8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6ED-CD8E-4481-9E36-D55093C6B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489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49C8-1052-441C-B847-F278069192A8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6ED-CD8E-4481-9E36-D55093C6B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1205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949C8-1052-441C-B847-F278069192A8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326ED-CD8E-4481-9E36-D55093C6B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5766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949C8-1052-441C-B847-F278069192A8}" type="datetimeFigureOut">
              <a:rPr kumimoji="1" lang="ja-JP" altLang="en-US" smtClean="0"/>
              <a:t>2020/11/10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326ED-CD8E-4481-9E36-D55093C6B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0506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413711" y="525458"/>
            <a:ext cx="11656991" cy="5949987"/>
            <a:chOff x="413711" y="525458"/>
            <a:chExt cx="11656991" cy="5949987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711" y="525458"/>
              <a:ext cx="11656991" cy="5949987"/>
            </a:xfrm>
            <a:prstGeom prst="rect">
              <a:avLst/>
            </a:prstGeom>
          </p:spPr>
        </p:pic>
        <p:sp>
          <p:nvSpPr>
            <p:cNvPr id="5" name="角丸四角形 4"/>
            <p:cNvSpPr/>
            <p:nvPr/>
          </p:nvSpPr>
          <p:spPr>
            <a:xfrm>
              <a:off x="4730621" y="2276669"/>
              <a:ext cx="1688840" cy="513184"/>
            </a:xfrm>
            <a:prstGeom prst="round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04674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野村　佳那</dc:creator>
  <cp:lastModifiedBy>野村　佳那</cp:lastModifiedBy>
  <cp:revision>2</cp:revision>
  <cp:lastPrinted>2020-11-10T05:50:41Z</cp:lastPrinted>
  <dcterms:created xsi:type="dcterms:W3CDTF">2020-11-10T05:46:40Z</dcterms:created>
  <dcterms:modified xsi:type="dcterms:W3CDTF">2020-11-10T05:56:58Z</dcterms:modified>
</cp:coreProperties>
</file>