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476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30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13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6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90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46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62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3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89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20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76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50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243382" y="373059"/>
            <a:ext cx="11656991" cy="5949987"/>
            <a:chOff x="243382" y="373059"/>
            <a:chExt cx="11656991" cy="5949987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243382" y="373059"/>
              <a:ext cx="11656991" cy="5949987"/>
              <a:chOff x="413711" y="525458"/>
              <a:chExt cx="11656991" cy="5949987"/>
            </a:xfrm>
          </p:grpSpPr>
          <p:pic>
            <p:nvPicPr>
              <p:cNvPr id="4" name="図 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3711" y="525458"/>
                <a:ext cx="11656991" cy="5949987"/>
              </a:xfrm>
              <a:prstGeom prst="rect">
                <a:avLst/>
              </a:prstGeom>
            </p:spPr>
          </p:pic>
          <p:sp>
            <p:nvSpPr>
              <p:cNvPr id="5" name="角丸四角形 4"/>
              <p:cNvSpPr/>
              <p:nvPr/>
            </p:nvSpPr>
            <p:spPr>
              <a:xfrm>
                <a:off x="4730621" y="2276669"/>
                <a:ext cx="1688840" cy="513184"/>
              </a:xfrm>
              <a:prstGeom prst="roundRect">
                <a:avLst/>
              </a:prstGeom>
              <a:noFill/>
              <a:ln w="3810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" name="角丸四角形吹き出し 2"/>
            <p:cNvSpPr/>
            <p:nvPr/>
          </p:nvSpPr>
          <p:spPr>
            <a:xfrm>
              <a:off x="3146611" y="2958354"/>
              <a:ext cx="2654286" cy="744070"/>
            </a:xfrm>
            <a:prstGeom prst="wedgeRoundRectCallout">
              <a:avLst>
                <a:gd name="adj1" fmla="val 32369"/>
                <a:gd name="adj2" fmla="val -80593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rgbClr val="002060"/>
                  </a:solidFill>
                </a:rPr>
                <a:t>こちらのメーラーより</a:t>
              </a:r>
              <a:endParaRPr kumimoji="1" lang="en-US" altLang="ja-JP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kumimoji="1" lang="ja-JP" altLang="en-US" b="1" dirty="0" smtClean="0">
                  <a:solidFill>
                    <a:srgbClr val="002060"/>
                  </a:solidFill>
                </a:rPr>
                <a:t>お問い合わせ</a:t>
              </a:r>
              <a:r>
                <a:rPr lang="ja-JP" altLang="en-US" b="1" dirty="0" smtClean="0">
                  <a:solidFill>
                    <a:srgbClr val="002060"/>
                  </a:solidFill>
                </a:rPr>
                <a:t>下さい</a:t>
              </a:r>
              <a:r>
                <a:rPr lang="ja-JP" altLang="en-US" b="1" dirty="0">
                  <a:solidFill>
                    <a:srgbClr val="002060"/>
                  </a:solidFill>
                </a:rPr>
                <a:t>。</a:t>
              </a:r>
              <a:endParaRPr kumimoji="1" lang="ja-JP" altLang="en-US" b="1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467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野村　佳那</dc:creator>
  <cp:lastModifiedBy>野村　佳那</cp:lastModifiedBy>
  <cp:revision>3</cp:revision>
  <cp:lastPrinted>2020-11-10T05:50:41Z</cp:lastPrinted>
  <dcterms:created xsi:type="dcterms:W3CDTF">2020-11-10T05:46:40Z</dcterms:created>
  <dcterms:modified xsi:type="dcterms:W3CDTF">2020-11-10T06:03:14Z</dcterms:modified>
</cp:coreProperties>
</file>