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207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9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99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2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57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5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7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54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69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5B7-541C-43C0-8D4A-DA581971114B}" type="datetimeFigureOut">
              <a:rPr kumimoji="1" lang="ja-JP" altLang="en-US" smtClean="0"/>
              <a:t>2020/8/28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F199-D818-4480-BA80-D9890F8B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23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45" y="300251"/>
            <a:ext cx="10887880" cy="61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641445"/>
            <a:ext cx="9611054" cy="54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2" y="243100"/>
            <a:ext cx="11395881" cy="64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野村　佳那</dc:creator>
  <cp:lastModifiedBy>野村　佳那</cp:lastModifiedBy>
  <cp:revision>4</cp:revision>
  <dcterms:created xsi:type="dcterms:W3CDTF">2020-08-28T01:07:22Z</dcterms:created>
  <dcterms:modified xsi:type="dcterms:W3CDTF">2020-08-28T06:12:24Z</dcterms:modified>
</cp:coreProperties>
</file>