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93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2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77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30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88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67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69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43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95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10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90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79F1-8269-4A49-8654-AF96B32E8A7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D424-2349-4E6C-BF2D-98CFEBF5BA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24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13366"/>
            <a:ext cx="12192000" cy="6844634"/>
            <a:chOff x="0" y="13366"/>
            <a:chExt cx="12192000" cy="684463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366"/>
              <a:ext cx="5997388" cy="3373531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3798" y="3259011"/>
              <a:ext cx="6398202" cy="3598989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18" y="3446408"/>
              <a:ext cx="4401671" cy="3301253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4181" y="70246"/>
              <a:ext cx="5477436" cy="3081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31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211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野村　佳那</dc:creator>
  <cp:lastModifiedBy>野村　佳那</cp:lastModifiedBy>
  <cp:revision>1</cp:revision>
  <dcterms:created xsi:type="dcterms:W3CDTF">2020-09-17T23:56:37Z</dcterms:created>
  <dcterms:modified xsi:type="dcterms:W3CDTF">2020-09-17T23:59:35Z</dcterms:modified>
</cp:coreProperties>
</file>